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" ContentType="image/tiff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</p:sldIdLst>
  <p:sldSz cx="7019925" cy="9180513"/>
  <p:notesSz cx="6858000" cy="9144000"/>
  <p:defaultTextStyle>
    <a:defPPr>
      <a:defRPr lang="en-US"/>
    </a:defPPr>
    <a:lvl1pPr marL="0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1pPr>
    <a:lvl2pPr marL="501758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2pPr>
    <a:lvl3pPr marL="1003517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3pPr>
    <a:lvl4pPr marL="1505275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4pPr>
    <a:lvl5pPr marL="2007033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5pPr>
    <a:lvl6pPr marL="2508793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6pPr>
    <a:lvl7pPr marL="3010551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7pPr>
    <a:lvl8pPr marL="3512309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8pPr>
    <a:lvl9pPr marL="4014068" algn="l" defTabSz="1003517" rtl="0" eaLnBrk="1" latinLnBrk="0" hangingPunct="1">
      <a:defRPr sz="197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92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82"/>
  </p:normalViewPr>
  <p:slideViewPr>
    <p:cSldViewPr snapToGrid="0" snapToObjects="1">
      <p:cViewPr>
        <p:scale>
          <a:sx n="72" d="100"/>
          <a:sy n="72" d="100"/>
        </p:scale>
        <p:origin x="2072" y="720"/>
      </p:cViewPr>
      <p:guideLst>
        <p:guide orient="horz" pos="2892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media/image3.tif>
</file>

<file path=ppt/media/image4.tiff>
</file>

<file path=ppt/media/image5.tif>
</file>

<file path=ppt/media/image6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26495" y="1502459"/>
            <a:ext cx="5966936" cy="3196179"/>
          </a:xfrm>
        </p:spPr>
        <p:txBody>
          <a:bodyPr anchor="b"/>
          <a:lstStyle>
            <a:lvl1pPr algn="ctr">
              <a:defRPr sz="460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77491" y="4821895"/>
            <a:ext cx="5264944" cy="2216498"/>
          </a:xfrm>
        </p:spPr>
        <p:txBody>
          <a:bodyPr/>
          <a:lstStyle>
            <a:lvl1pPr marL="0" indent="0" algn="ctr">
              <a:buNone/>
              <a:defRPr sz="1842"/>
            </a:lvl1pPr>
            <a:lvl2pPr marL="350992" indent="0" algn="ctr">
              <a:buNone/>
              <a:defRPr sz="1535"/>
            </a:lvl2pPr>
            <a:lvl3pPr marL="701985" indent="0" algn="ctr">
              <a:buNone/>
              <a:defRPr sz="1382"/>
            </a:lvl3pPr>
            <a:lvl4pPr marL="1052977" indent="0" algn="ctr">
              <a:buNone/>
              <a:defRPr sz="1228"/>
            </a:lvl4pPr>
            <a:lvl5pPr marL="1403970" indent="0" algn="ctr">
              <a:buNone/>
              <a:defRPr sz="1228"/>
            </a:lvl5pPr>
            <a:lvl6pPr marL="1754962" indent="0" algn="ctr">
              <a:buNone/>
              <a:defRPr sz="1228"/>
            </a:lvl6pPr>
            <a:lvl7pPr marL="2105955" indent="0" algn="ctr">
              <a:buNone/>
              <a:defRPr sz="1228"/>
            </a:lvl7pPr>
            <a:lvl8pPr marL="2456947" indent="0" algn="ctr">
              <a:buNone/>
              <a:defRPr sz="1228"/>
            </a:lvl8pPr>
            <a:lvl9pPr marL="2807940" indent="0" algn="ctr">
              <a:buNone/>
              <a:defRPr sz="1228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023634" y="488778"/>
            <a:ext cx="1513671" cy="778006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82620" y="488778"/>
            <a:ext cx="4453265" cy="778006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8964" y="2288755"/>
            <a:ext cx="6054685" cy="3818838"/>
          </a:xfrm>
        </p:spPr>
        <p:txBody>
          <a:bodyPr anchor="b"/>
          <a:lstStyle>
            <a:lvl1pPr>
              <a:defRPr sz="4606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8964" y="6143721"/>
            <a:ext cx="6054685" cy="2008237"/>
          </a:xfrm>
        </p:spPr>
        <p:txBody>
          <a:bodyPr/>
          <a:lstStyle>
            <a:lvl1pPr marL="0" indent="0">
              <a:buNone/>
              <a:defRPr sz="1842">
                <a:solidFill>
                  <a:schemeClr val="tx1"/>
                </a:solidFill>
              </a:defRPr>
            </a:lvl1pPr>
            <a:lvl2pPr marL="350992" indent="0">
              <a:buNone/>
              <a:defRPr sz="1535">
                <a:solidFill>
                  <a:schemeClr val="tx1">
                    <a:tint val="75000"/>
                  </a:schemeClr>
                </a:solidFill>
              </a:defRPr>
            </a:lvl2pPr>
            <a:lvl3pPr marL="701985" indent="0">
              <a:buNone/>
              <a:defRPr sz="1382">
                <a:solidFill>
                  <a:schemeClr val="tx1">
                    <a:tint val="75000"/>
                  </a:schemeClr>
                </a:solidFill>
              </a:defRPr>
            </a:lvl3pPr>
            <a:lvl4pPr marL="1052977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4pPr>
            <a:lvl5pPr marL="1403970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5pPr>
            <a:lvl6pPr marL="1754962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6pPr>
            <a:lvl7pPr marL="2105955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7pPr>
            <a:lvl8pPr marL="2456947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8pPr>
            <a:lvl9pPr marL="2807940" indent="0">
              <a:buNone/>
              <a:defRPr sz="122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82620" y="2443887"/>
            <a:ext cx="2983468" cy="58249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53837" y="2443887"/>
            <a:ext cx="2983468" cy="58249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534" y="488779"/>
            <a:ext cx="6054685" cy="17744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3535" y="2250501"/>
            <a:ext cx="2969757" cy="1102936"/>
          </a:xfrm>
        </p:spPr>
        <p:txBody>
          <a:bodyPr anchor="b"/>
          <a:lstStyle>
            <a:lvl1pPr marL="0" indent="0">
              <a:buNone/>
              <a:defRPr sz="1842" b="1"/>
            </a:lvl1pPr>
            <a:lvl2pPr marL="350992" indent="0">
              <a:buNone/>
              <a:defRPr sz="1535" b="1"/>
            </a:lvl2pPr>
            <a:lvl3pPr marL="701985" indent="0">
              <a:buNone/>
              <a:defRPr sz="1382" b="1"/>
            </a:lvl3pPr>
            <a:lvl4pPr marL="1052977" indent="0">
              <a:buNone/>
              <a:defRPr sz="1228" b="1"/>
            </a:lvl4pPr>
            <a:lvl5pPr marL="1403970" indent="0">
              <a:buNone/>
              <a:defRPr sz="1228" b="1"/>
            </a:lvl5pPr>
            <a:lvl6pPr marL="1754962" indent="0">
              <a:buNone/>
              <a:defRPr sz="1228" b="1"/>
            </a:lvl6pPr>
            <a:lvl7pPr marL="2105955" indent="0">
              <a:buNone/>
              <a:defRPr sz="1228" b="1"/>
            </a:lvl7pPr>
            <a:lvl8pPr marL="2456947" indent="0">
              <a:buNone/>
              <a:defRPr sz="1228" b="1"/>
            </a:lvl8pPr>
            <a:lvl9pPr marL="2807940" indent="0">
              <a:buNone/>
              <a:defRPr sz="122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3535" y="3353438"/>
            <a:ext cx="2969757" cy="49324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553838" y="2250501"/>
            <a:ext cx="2984382" cy="1102936"/>
          </a:xfrm>
        </p:spPr>
        <p:txBody>
          <a:bodyPr anchor="b"/>
          <a:lstStyle>
            <a:lvl1pPr marL="0" indent="0">
              <a:buNone/>
              <a:defRPr sz="1842" b="1"/>
            </a:lvl1pPr>
            <a:lvl2pPr marL="350992" indent="0">
              <a:buNone/>
              <a:defRPr sz="1535" b="1"/>
            </a:lvl2pPr>
            <a:lvl3pPr marL="701985" indent="0">
              <a:buNone/>
              <a:defRPr sz="1382" b="1"/>
            </a:lvl3pPr>
            <a:lvl4pPr marL="1052977" indent="0">
              <a:buNone/>
              <a:defRPr sz="1228" b="1"/>
            </a:lvl4pPr>
            <a:lvl5pPr marL="1403970" indent="0">
              <a:buNone/>
              <a:defRPr sz="1228" b="1"/>
            </a:lvl5pPr>
            <a:lvl6pPr marL="1754962" indent="0">
              <a:buNone/>
              <a:defRPr sz="1228" b="1"/>
            </a:lvl6pPr>
            <a:lvl7pPr marL="2105955" indent="0">
              <a:buNone/>
              <a:defRPr sz="1228" b="1"/>
            </a:lvl7pPr>
            <a:lvl8pPr marL="2456947" indent="0">
              <a:buNone/>
              <a:defRPr sz="1228" b="1"/>
            </a:lvl8pPr>
            <a:lvl9pPr marL="2807940" indent="0">
              <a:buNone/>
              <a:defRPr sz="1228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553838" y="3353438"/>
            <a:ext cx="2984382" cy="49324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534" y="612034"/>
            <a:ext cx="2264109" cy="2142120"/>
          </a:xfrm>
        </p:spPr>
        <p:txBody>
          <a:bodyPr anchor="b"/>
          <a:lstStyle>
            <a:lvl1pPr>
              <a:defRPr sz="245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84382" y="1321826"/>
            <a:ext cx="3553837" cy="6524115"/>
          </a:xfrm>
        </p:spPr>
        <p:txBody>
          <a:bodyPr/>
          <a:lstStyle>
            <a:lvl1pPr>
              <a:defRPr sz="2457"/>
            </a:lvl1pPr>
            <a:lvl2pPr>
              <a:defRPr sz="2150"/>
            </a:lvl2pPr>
            <a:lvl3pPr>
              <a:defRPr sz="1842"/>
            </a:lvl3pPr>
            <a:lvl4pPr>
              <a:defRPr sz="1535"/>
            </a:lvl4pPr>
            <a:lvl5pPr>
              <a:defRPr sz="1535"/>
            </a:lvl5pPr>
            <a:lvl6pPr>
              <a:defRPr sz="1535"/>
            </a:lvl6pPr>
            <a:lvl7pPr>
              <a:defRPr sz="1535"/>
            </a:lvl7pPr>
            <a:lvl8pPr>
              <a:defRPr sz="1535"/>
            </a:lvl8pPr>
            <a:lvl9pPr>
              <a:defRPr sz="1535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3534" y="2754154"/>
            <a:ext cx="2264109" cy="5102411"/>
          </a:xfrm>
        </p:spPr>
        <p:txBody>
          <a:bodyPr/>
          <a:lstStyle>
            <a:lvl1pPr marL="0" indent="0">
              <a:buNone/>
              <a:defRPr sz="1228"/>
            </a:lvl1pPr>
            <a:lvl2pPr marL="350992" indent="0">
              <a:buNone/>
              <a:defRPr sz="1075"/>
            </a:lvl2pPr>
            <a:lvl3pPr marL="701985" indent="0">
              <a:buNone/>
              <a:defRPr sz="921"/>
            </a:lvl3pPr>
            <a:lvl4pPr marL="1052977" indent="0">
              <a:buNone/>
              <a:defRPr sz="768"/>
            </a:lvl4pPr>
            <a:lvl5pPr marL="1403970" indent="0">
              <a:buNone/>
              <a:defRPr sz="768"/>
            </a:lvl5pPr>
            <a:lvl6pPr marL="1754962" indent="0">
              <a:buNone/>
              <a:defRPr sz="768"/>
            </a:lvl6pPr>
            <a:lvl7pPr marL="2105955" indent="0">
              <a:buNone/>
              <a:defRPr sz="768"/>
            </a:lvl7pPr>
            <a:lvl8pPr marL="2456947" indent="0">
              <a:buNone/>
              <a:defRPr sz="768"/>
            </a:lvl8pPr>
            <a:lvl9pPr marL="2807940" indent="0">
              <a:buNone/>
              <a:defRPr sz="76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3534" y="612034"/>
            <a:ext cx="2264109" cy="2142120"/>
          </a:xfrm>
        </p:spPr>
        <p:txBody>
          <a:bodyPr anchor="b"/>
          <a:lstStyle>
            <a:lvl1pPr>
              <a:defRPr sz="2457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84382" y="1321826"/>
            <a:ext cx="3553837" cy="6524115"/>
          </a:xfrm>
        </p:spPr>
        <p:txBody>
          <a:bodyPr anchor="t"/>
          <a:lstStyle>
            <a:lvl1pPr marL="0" indent="0">
              <a:buNone/>
              <a:defRPr sz="2457"/>
            </a:lvl1pPr>
            <a:lvl2pPr marL="350992" indent="0">
              <a:buNone/>
              <a:defRPr sz="2150"/>
            </a:lvl2pPr>
            <a:lvl3pPr marL="701985" indent="0">
              <a:buNone/>
              <a:defRPr sz="1842"/>
            </a:lvl3pPr>
            <a:lvl4pPr marL="1052977" indent="0">
              <a:buNone/>
              <a:defRPr sz="1535"/>
            </a:lvl4pPr>
            <a:lvl5pPr marL="1403970" indent="0">
              <a:buNone/>
              <a:defRPr sz="1535"/>
            </a:lvl5pPr>
            <a:lvl6pPr marL="1754962" indent="0">
              <a:buNone/>
              <a:defRPr sz="1535"/>
            </a:lvl6pPr>
            <a:lvl7pPr marL="2105955" indent="0">
              <a:buNone/>
              <a:defRPr sz="1535"/>
            </a:lvl7pPr>
            <a:lvl8pPr marL="2456947" indent="0">
              <a:buNone/>
              <a:defRPr sz="1535"/>
            </a:lvl8pPr>
            <a:lvl9pPr marL="2807940" indent="0">
              <a:buNone/>
              <a:defRPr sz="1535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3534" y="2754154"/>
            <a:ext cx="2264109" cy="5102411"/>
          </a:xfrm>
        </p:spPr>
        <p:txBody>
          <a:bodyPr/>
          <a:lstStyle>
            <a:lvl1pPr marL="0" indent="0">
              <a:buNone/>
              <a:defRPr sz="1228"/>
            </a:lvl1pPr>
            <a:lvl2pPr marL="350992" indent="0">
              <a:buNone/>
              <a:defRPr sz="1075"/>
            </a:lvl2pPr>
            <a:lvl3pPr marL="701985" indent="0">
              <a:buNone/>
              <a:defRPr sz="921"/>
            </a:lvl3pPr>
            <a:lvl4pPr marL="1052977" indent="0">
              <a:buNone/>
              <a:defRPr sz="768"/>
            </a:lvl4pPr>
            <a:lvl5pPr marL="1403970" indent="0">
              <a:buNone/>
              <a:defRPr sz="768"/>
            </a:lvl5pPr>
            <a:lvl6pPr marL="1754962" indent="0">
              <a:buNone/>
              <a:defRPr sz="768"/>
            </a:lvl6pPr>
            <a:lvl7pPr marL="2105955" indent="0">
              <a:buNone/>
              <a:defRPr sz="768"/>
            </a:lvl7pPr>
            <a:lvl8pPr marL="2456947" indent="0">
              <a:buNone/>
              <a:defRPr sz="768"/>
            </a:lvl8pPr>
            <a:lvl9pPr marL="2807940" indent="0">
              <a:buNone/>
              <a:defRPr sz="768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2620" y="488779"/>
            <a:ext cx="6054685" cy="17744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2620" y="2443887"/>
            <a:ext cx="6054685" cy="58249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82620" y="8508978"/>
            <a:ext cx="1579483" cy="4887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87AF0-2641-314A-97E4-2E70265B69AE}" type="datetimeFigureOut">
              <a:rPr lang="en-US" smtClean="0"/>
              <a:t>2/17/18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25350" y="8508978"/>
            <a:ext cx="2369225" cy="4887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57822" y="8508978"/>
            <a:ext cx="1579483" cy="48877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7496C-3223-8A45-8D35-D191101997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778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701985" rtl="0" eaLnBrk="1" latinLnBrk="0" hangingPunct="1">
        <a:lnSpc>
          <a:spcPct val="90000"/>
        </a:lnSpc>
        <a:spcBef>
          <a:spcPct val="0"/>
        </a:spcBef>
        <a:buNone/>
        <a:defRPr sz="337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5496" indent="-175496" algn="l" defTabSz="701985" rtl="0" eaLnBrk="1" latinLnBrk="0" hangingPunct="1">
        <a:lnSpc>
          <a:spcPct val="90000"/>
        </a:lnSpc>
        <a:spcBef>
          <a:spcPts val="768"/>
        </a:spcBef>
        <a:buFont typeface="Arial" panose="020B0604020202020204" pitchFamily="34" charset="0"/>
        <a:buChar char="•"/>
        <a:defRPr sz="2150" kern="1200">
          <a:solidFill>
            <a:schemeClr val="tx1"/>
          </a:solidFill>
          <a:latin typeface="+mn-lt"/>
          <a:ea typeface="+mn-ea"/>
          <a:cs typeface="+mn-cs"/>
        </a:defRPr>
      </a:lvl1pPr>
      <a:lvl2pPr marL="526489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842" kern="1200">
          <a:solidFill>
            <a:schemeClr val="tx1"/>
          </a:solidFill>
          <a:latin typeface="+mn-lt"/>
          <a:ea typeface="+mn-ea"/>
          <a:cs typeface="+mn-cs"/>
        </a:defRPr>
      </a:lvl2pPr>
      <a:lvl3pPr marL="877481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535" kern="1200">
          <a:solidFill>
            <a:schemeClr val="tx1"/>
          </a:solidFill>
          <a:latin typeface="+mn-lt"/>
          <a:ea typeface="+mn-ea"/>
          <a:cs typeface="+mn-cs"/>
        </a:defRPr>
      </a:lvl3pPr>
      <a:lvl4pPr marL="1228474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4pPr>
      <a:lvl5pPr marL="1579466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5pPr>
      <a:lvl6pPr marL="1930458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6pPr>
      <a:lvl7pPr marL="2281451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7pPr>
      <a:lvl8pPr marL="2632443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8pPr>
      <a:lvl9pPr marL="2983436" indent="-175496" algn="l" defTabSz="701985" rtl="0" eaLnBrk="1" latinLnBrk="0" hangingPunct="1">
        <a:lnSpc>
          <a:spcPct val="90000"/>
        </a:lnSpc>
        <a:spcBef>
          <a:spcPts val="384"/>
        </a:spcBef>
        <a:buFont typeface="Arial" panose="020B0604020202020204" pitchFamily="34" charset="0"/>
        <a:buChar char="•"/>
        <a:defRPr sz="138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1pPr>
      <a:lvl2pPr marL="350992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2pPr>
      <a:lvl3pPr marL="701985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3pPr>
      <a:lvl4pPr marL="1052977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4pPr>
      <a:lvl5pPr marL="1403970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5pPr>
      <a:lvl6pPr marL="1754962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6pPr>
      <a:lvl7pPr marL="2105955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7pPr>
      <a:lvl8pPr marL="2456947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8pPr>
      <a:lvl9pPr marL="2807940" algn="l" defTabSz="701985" rtl="0" eaLnBrk="1" latinLnBrk="0" hangingPunct="1">
        <a:defRPr sz="138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tif"/><Relationship Id="rId5" Type="http://schemas.openxmlformats.org/officeDocument/2006/relationships/image" Target="../media/image4.tiff"/><Relationship Id="rId6" Type="http://schemas.openxmlformats.org/officeDocument/2006/relationships/image" Target="../media/image5.tif"/><Relationship Id="rId7" Type="http://schemas.openxmlformats.org/officeDocument/2006/relationships/image" Target="../media/image6.t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48"/>
          <p:cNvGrpSpPr/>
          <p:nvPr/>
        </p:nvGrpSpPr>
        <p:grpSpPr>
          <a:xfrm>
            <a:off x="53789" y="107575"/>
            <a:ext cx="6886920" cy="8999537"/>
            <a:chOff x="0" y="1"/>
            <a:chExt cx="6886920" cy="8999537"/>
          </a:xfrm>
        </p:grpSpPr>
        <p:sp>
          <p:nvSpPr>
            <p:cNvPr id="50" name="Rounded Rectangle 49"/>
            <p:cNvSpPr/>
            <p:nvPr/>
          </p:nvSpPr>
          <p:spPr>
            <a:xfrm>
              <a:off x="3915951" y="5923366"/>
              <a:ext cx="2970969" cy="3076172"/>
            </a:xfrm>
            <a:prstGeom prst="roundRect">
              <a:avLst/>
            </a:prstGeom>
            <a:ln w="38100">
              <a:solidFill>
                <a:srgbClr val="7030A0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0" y="5923366"/>
              <a:ext cx="3896945" cy="3076172"/>
            </a:xfrm>
            <a:prstGeom prst="roundRect">
              <a:avLst/>
            </a:prstGeom>
            <a:ln w="38100">
              <a:solidFill>
                <a:schemeClr val="accent6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ounded Rectangle 51"/>
            <p:cNvSpPr/>
            <p:nvPr/>
          </p:nvSpPr>
          <p:spPr>
            <a:xfrm>
              <a:off x="0" y="3297532"/>
              <a:ext cx="6886920" cy="2589685"/>
            </a:xfrm>
            <a:prstGeom prst="roundRect">
              <a:avLst/>
            </a:prstGeom>
            <a:ln w="38100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Rounded Rectangle 52"/>
            <p:cNvSpPr/>
            <p:nvPr/>
          </p:nvSpPr>
          <p:spPr>
            <a:xfrm>
              <a:off x="0" y="1"/>
              <a:ext cx="6886920" cy="3261382"/>
            </a:xfrm>
            <a:prstGeom prst="round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4" name="Picture 53" descr="US_phantom.jp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2346"/>
            <a:stretch/>
          </p:blipFill>
          <p:spPr>
            <a:xfrm>
              <a:off x="4559453" y="503560"/>
              <a:ext cx="1683961" cy="2517222"/>
            </a:xfrm>
            <a:prstGeom prst="rect">
              <a:avLst/>
            </a:prstGeom>
          </p:spPr>
        </p:pic>
        <p:grpSp>
          <p:nvGrpSpPr>
            <p:cNvPr id="55" name="Group 54"/>
            <p:cNvGrpSpPr/>
            <p:nvPr/>
          </p:nvGrpSpPr>
          <p:grpSpPr>
            <a:xfrm>
              <a:off x="371125" y="529376"/>
              <a:ext cx="3309315" cy="2660683"/>
              <a:chOff x="806599" y="880199"/>
              <a:chExt cx="3309316" cy="2660683"/>
            </a:xfrm>
          </p:grpSpPr>
          <p:pic>
            <p:nvPicPr>
              <p:cNvPr id="64" name="Picture 63" descr="MR_sag.jpg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434" t="6248" r="6702" b="9741"/>
              <a:stretch/>
            </p:blipFill>
            <p:spPr>
              <a:xfrm>
                <a:off x="806599" y="880199"/>
                <a:ext cx="3309316" cy="2322129"/>
              </a:xfrm>
              <a:prstGeom prst="rect">
                <a:avLst/>
              </a:prstGeom>
            </p:spPr>
          </p:pic>
          <p:sp>
            <p:nvSpPr>
              <p:cNvPr id="65" name="TextBox 64"/>
              <p:cNvSpPr txBox="1"/>
              <p:nvPr/>
            </p:nvSpPr>
            <p:spPr>
              <a:xfrm>
                <a:off x="1194717" y="3202328"/>
                <a:ext cx="255711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600" dirty="0"/>
                  <a:t>Image Courtesy: S. A. Mason</a:t>
                </a:r>
              </a:p>
            </p:txBody>
          </p:sp>
        </p:grpSp>
        <p:pic>
          <p:nvPicPr>
            <p:cNvPr id="56" name="Picture 5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4750" y="3821299"/>
              <a:ext cx="2701604" cy="1857430"/>
            </a:xfrm>
            <a:prstGeom prst="rect">
              <a:avLst/>
            </a:prstGeom>
          </p:spPr>
        </p:pic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41519" y="3835353"/>
              <a:ext cx="1519827" cy="1843376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6097" y="6429103"/>
              <a:ext cx="3024750" cy="2245603"/>
            </a:xfrm>
            <a:prstGeom prst="rect">
              <a:avLst/>
            </a:prstGeom>
          </p:spPr>
        </p:pic>
        <p:pic>
          <p:nvPicPr>
            <p:cNvPr id="59" name="Picture 58"/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26" t="27907" r="17029" b="18605"/>
            <a:stretch/>
          </p:blipFill>
          <p:spPr>
            <a:xfrm>
              <a:off x="4091894" y="6449131"/>
              <a:ext cx="2619082" cy="2225575"/>
            </a:xfrm>
            <a:prstGeom prst="rect">
              <a:avLst/>
            </a:prstGeom>
          </p:spPr>
        </p:pic>
        <p:sp>
          <p:nvSpPr>
            <p:cNvPr id="60" name="TextBox 59"/>
            <p:cNvSpPr txBox="1"/>
            <p:nvPr/>
          </p:nvSpPr>
          <p:spPr>
            <a:xfrm>
              <a:off x="2358814" y="43616"/>
              <a:ext cx="2204065" cy="389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smtClean="0"/>
                <a:t>Ultrasound Imaging</a:t>
              </a:r>
              <a:endParaRPr lang="en-US" b="1" u="sng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1533386" y="3335539"/>
              <a:ext cx="3820148" cy="389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u="sng" dirty="0" smtClean="0"/>
                <a:t>Magnetic Resonance Imaging (MRI)</a:t>
              </a:r>
              <a:endParaRPr lang="en-US" b="1" u="sng" dirty="0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1528876" y="5974631"/>
              <a:ext cx="1017843" cy="389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dirty="0" smtClean="0"/>
                <a:t>X-ray CT</a:t>
              </a:r>
              <a:endParaRPr lang="en-US" b="1" u="sng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5121550" y="5974631"/>
              <a:ext cx="559769" cy="38965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u="sng" smtClean="0"/>
                <a:t>PET</a:t>
              </a:r>
              <a:endParaRPr lang="en-US" b="1" u="sng" dirty="0"/>
            </a:p>
          </p:txBody>
        </p:sp>
      </p:grpSp>
    </p:spTree>
    <p:extLst>
      <p:ext uri="{BB962C8B-B14F-4D97-AF65-F5344CB8AC3E}">
        <p14:creationId xmlns:p14="http://schemas.microsoft.com/office/powerpoint/2010/main" val="1799159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27</TotalTime>
  <Words>19</Words>
  <Application>Microsoft Macintosh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</cp:revision>
  <cp:lastPrinted>2018-02-17T23:18:44Z</cp:lastPrinted>
  <dcterms:created xsi:type="dcterms:W3CDTF">2018-02-17T23:05:59Z</dcterms:created>
  <dcterms:modified xsi:type="dcterms:W3CDTF">2018-02-17T23:33:18Z</dcterms:modified>
</cp:coreProperties>
</file>

<file path=docProps/thumbnail.jpeg>
</file>